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8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99"/>
    <a:srgbClr val="005C2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71" d="100"/>
          <a:sy n="71" d="100"/>
        </p:scale>
        <p:origin x="4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F7863C-5004-41F4-B090-7605D3C2AD1E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Click="0" advTm="2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68863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Тема: «Здравствуй, лето красное!»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5301208"/>
            <a:ext cx="6788678" cy="1556792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 воспитатель группы № 11 </a:t>
            </a:r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Максименкова Светлана </a:t>
            </a:r>
            <a:r>
              <a:rPr lang="ru-RU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Алексеевна, </a:t>
            </a:r>
            <a:r>
              <a:rPr lang="en-US" sz="9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-кк.</a:t>
            </a:r>
          </a:p>
          <a:p>
            <a:r>
              <a:rPr lang="ru-RU" sz="9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МКДОУ  </a:t>
            </a:r>
            <a:r>
              <a:rPr lang="ru-RU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Аннинский д/с ОРВ «Росток»</a:t>
            </a:r>
          </a:p>
          <a:p>
            <a:endParaRPr lang="ru-RU" dirty="0"/>
          </a:p>
        </p:txBody>
      </p:sp>
      <p:pic>
        <p:nvPicPr>
          <p:cNvPr id="9" name="Объект 3" descr="лето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747" b="8747"/>
          <a:stretch>
            <a:fillRect/>
          </a:stretch>
        </p:blipFill>
        <p:spPr>
          <a:xfrm>
            <a:off x="1583643" y="1141471"/>
            <a:ext cx="6480770" cy="39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06028"/>
      </p:ext>
    </p:extLst>
  </p:cSld>
  <p:clrMapOvr>
    <a:masterClrMapping/>
  </p:clrMapOvr>
  <p:transition spd="med" advClick="0" advTm="2000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3848" y="4643446"/>
            <a:ext cx="5748415" cy="212005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</a:rPr>
              <a:t>Солнце светит очень ярко,</a:t>
            </a:r>
            <a:br>
              <a:rPr lang="ru-RU" sz="2400" dirty="0" smtClean="0">
                <a:solidFill>
                  <a:schemeClr val="accent3"/>
                </a:solidFill>
              </a:rPr>
            </a:br>
            <a:r>
              <a:rPr lang="ru-RU" sz="2400" dirty="0" smtClean="0">
                <a:solidFill>
                  <a:schemeClr val="accent3"/>
                </a:solidFill>
              </a:rPr>
              <a:t>Летом нам конечно жарко.</a:t>
            </a:r>
            <a:br>
              <a:rPr lang="ru-RU" sz="2400" dirty="0" smtClean="0">
                <a:solidFill>
                  <a:schemeClr val="accent3"/>
                </a:solidFill>
              </a:rPr>
            </a:br>
            <a:r>
              <a:rPr lang="ru-RU" sz="2400" dirty="0" smtClean="0">
                <a:solidFill>
                  <a:schemeClr val="accent3"/>
                </a:solidFill>
              </a:rPr>
              <a:t>Под деревья сядем мы,</a:t>
            </a:r>
            <a:br>
              <a:rPr lang="ru-RU" sz="2400" dirty="0" smtClean="0">
                <a:solidFill>
                  <a:schemeClr val="accent3"/>
                </a:solidFill>
              </a:rPr>
            </a:br>
            <a:r>
              <a:rPr lang="ru-RU" sz="2400" dirty="0" smtClean="0">
                <a:solidFill>
                  <a:schemeClr val="accent3"/>
                </a:solidFill>
              </a:rPr>
              <a:t>Тень спасет нас от жары.</a:t>
            </a:r>
            <a:endParaRPr lang="ru-RU" sz="2400" b="1" i="1" dirty="0"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0242" name="Picture 2" descr="C:\Users\Пользоватеь\Desktop\Новая папка (4)\P727048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2428860" y="428604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60" y="1643050"/>
            <a:ext cx="2500330" cy="3643338"/>
          </a:xfrm>
          <a:solidFill>
            <a:srgbClr val="FFC00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Собираем в августе</a:t>
            </a:r>
            <a:br>
              <a:rPr lang="ru-RU" sz="2400" dirty="0" smtClean="0"/>
            </a:br>
            <a:r>
              <a:rPr lang="ru-RU" sz="2400" dirty="0" smtClean="0"/>
              <a:t>Урожай плодов.</a:t>
            </a:r>
            <a:br>
              <a:rPr lang="ru-RU" sz="2400" dirty="0" smtClean="0"/>
            </a:br>
            <a:r>
              <a:rPr lang="ru-RU" sz="2400" dirty="0" smtClean="0"/>
              <a:t>Много людям радости</a:t>
            </a:r>
            <a:br>
              <a:rPr lang="ru-RU" sz="2400" dirty="0" smtClean="0"/>
            </a:br>
            <a:r>
              <a:rPr lang="ru-RU" sz="2400" dirty="0" smtClean="0"/>
              <a:t>После всех трудов.</a:t>
            </a:r>
            <a:br>
              <a:rPr lang="ru-RU" sz="2400" dirty="0" smtClean="0"/>
            </a:br>
            <a:endParaRPr lang="ru-RU" sz="2400" b="1" i="1" dirty="0"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1266" name="Picture 2" descr="C:\Users\Пользоватеь\Desktop\Новая папка (4)\DSCN237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285750" y="1071563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14678" y="357166"/>
            <a:ext cx="4429188" cy="1143008"/>
          </a:xfrm>
          <a:solidFill>
            <a:srgbClr val="FFFF99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8000" dirty="0" smtClean="0"/>
              <a:t>Очень лето я люблю.</a:t>
            </a:r>
            <a:br>
              <a:rPr lang="ru-RU" sz="8000" dirty="0" smtClean="0"/>
            </a:br>
            <a:r>
              <a:rPr lang="ru-RU" sz="8000" dirty="0" smtClean="0"/>
              <a:t>Хотите знать вы почему?</a:t>
            </a:r>
            <a:br>
              <a:rPr lang="ru-RU" sz="8000" dirty="0" smtClean="0"/>
            </a:br>
            <a:r>
              <a:rPr lang="ru-RU" sz="8000" dirty="0" smtClean="0"/>
              <a:t>Потому что только летом,</a:t>
            </a:r>
            <a:br>
              <a:rPr lang="ru-RU" sz="8000" dirty="0" smtClean="0"/>
            </a:br>
            <a:r>
              <a:rPr lang="ru-RU" sz="8000" dirty="0" smtClean="0"/>
              <a:t>Я хожу почти раздетым.</a:t>
            </a:r>
            <a:br>
              <a:rPr lang="ru-RU" sz="8000" dirty="0" smtClean="0"/>
            </a:br>
            <a:endParaRPr lang="ru-RU" sz="8000" b="1" i="1" dirty="0"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2291" name="Picture 3" descr="C:\Users\Пользоватеь\Desktop\Новая папка (4)\P727047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2285984" y="2285992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785786" y="4786322"/>
            <a:ext cx="7286676" cy="1357322"/>
          </a:xfrm>
          <a:solidFill>
            <a:srgbClr val="CCFFCC"/>
          </a:solidFill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Всем уютно и тепло. Солнышком Земля согрета. Что же вдруг произошло? Просто наступило лето .</a:t>
            </a:r>
            <a:endParaRPr lang="ru-RU" sz="2400" b="1" i="1" dirty="0"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3314" name="Picture 2" descr="C:\Users\Пользоватеь\Desktop\Новая папка (4)\P728049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571868" y="428604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785786" y="1928802"/>
            <a:ext cx="2643206" cy="421484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 fontScale="40000" lnSpcReduction="20000"/>
          </a:bodyPr>
          <a:lstStyle/>
          <a:p>
            <a:r>
              <a:rPr lang="ru-RU" sz="6200" dirty="0" smtClean="0"/>
              <a:t>Летним денёчком, сниму я носочки,</a:t>
            </a:r>
          </a:p>
          <a:p>
            <a:r>
              <a:rPr lang="ru-RU" sz="6200" dirty="0" smtClean="0"/>
              <a:t>Понежусь на солнышке, пройдусь по песочку.</a:t>
            </a:r>
          </a:p>
          <a:p>
            <a:r>
              <a:rPr lang="ru-RU" sz="6200" dirty="0" smtClean="0"/>
              <a:t>Птички порхают, бабочки летают,</a:t>
            </a:r>
          </a:p>
          <a:p>
            <a:r>
              <a:rPr lang="ru-RU" sz="6200" dirty="0" smtClean="0"/>
              <a:t>В лес не пойду, там комарики кусают.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i="1" dirty="0"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4339" name="Picture 3" descr="C:\Users\Пользоватеь\Desktop\Новая папка (4)\DSCN22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571868" y="571480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642910" y="357166"/>
            <a:ext cx="2428892" cy="528641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600" b="1" dirty="0" smtClean="0"/>
              <a:t>Что подарит лето?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Что ты мне подаришь, лето?</a:t>
            </a:r>
            <a:br>
              <a:rPr lang="ru-RU" sz="1600" dirty="0" smtClean="0"/>
            </a:br>
            <a:r>
              <a:rPr lang="ru-RU" sz="1600" dirty="0" smtClean="0"/>
              <a:t>- Много солнечного света!</a:t>
            </a:r>
            <a:br>
              <a:rPr lang="ru-RU" sz="1600" dirty="0" smtClean="0"/>
            </a:br>
            <a:r>
              <a:rPr lang="ru-RU" sz="1600" dirty="0" smtClean="0"/>
              <a:t>В небе радугу-дугу!</a:t>
            </a:r>
            <a:br>
              <a:rPr lang="ru-RU" sz="1600" dirty="0" smtClean="0"/>
            </a:br>
            <a:r>
              <a:rPr lang="ru-RU" sz="1600" dirty="0" smtClean="0"/>
              <a:t>И ромашки на лугу!</a:t>
            </a:r>
            <a:br>
              <a:rPr lang="ru-RU" sz="1600" dirty="0" smtClean="0"/>
            </a:br>
            <a:r>
              <a:rPr lang="ru-RU" sz="1600" dirty="0" smtClean="0"/>
              <a:t>- Что ещё подаришь мне?</a:t>
            </a:r>
            <a:br>
              <a:rPr lang="ru-RU" sz="1600" dirty="0" smtClean="0"/>
            </a:br>
            <a:r>
              <a:rPr lang="ru-RU" sz="1600" dirty="0" smtClean="0"/>
              <a:t>- Ключ, звенящий в тишине,</a:t>
            </a:r>
            <a:br>
              <a:rPr lang="ru-RU" sz="1600" dirty="0" smtClean="0"/>
            </a:br>
            <a:r>
              <a:rPr lang="ru-RU" sz="1600" dirty="0" smtClean="0"/>
              <a:t>Сосны, клёны и дубы,</a:t>
            </a:r>
            <a:br>
              <a:rPr lang="ru-RU" sz="1600" dirty="0" smtClean="0"/>
            </a:br>
            <a:r>
              <a:rPr lang="ru-RU" sz="1600" dirty="0" smtClean="0"/>
              <a:t>землянику и грибы!</a:t>
            </a:r>
            <a:br>
              <a:rPr lang="ru-RU" sz="1600" dirty="0" smtClean="0"/>
            </a:br>
            <a:r>
              <a:rPr lang="ru-RU" sz="1600" dirty="0" smtClean="0"/>
              <a:t>Подарю тебе кукушку,</a:t>
            </a:r>
            <a:br>
              <a:rPr lang="ru-RU" sz="1600" dirty="0" smtClean="0"/>
            </a:br>
            <a:r>
              <a:rPr lang="ru-RU" sz="1600" dirty="0" smtClean="0"/>
              <a:t>Чтобы, выйдя на опушку,</a:t>
            </a:r>
            <a:br>
              <a:rPr lang="ru-RU" sz="1600" dirty="0" smtClean="0"/>
            </a:br>
            <a:r>
              <a:rPr lang="ru-RU" sz="1600" dirty="0" smtClean="0"/>
              <a:t>Ты погромче крикнул ей:</a:t>
            </a:r>
            <a:br>
              <a:rPr lang="ru-RU" sz="1600" dirty="0" smtClean="0"/>
            </a:br>
            <a:r>
              <a:rPr lang="ru-RU" sz="1600" dirty="0" smtClean="0"/>
              <a:t>"Погадай мне поскорей!"</a:t>
            </a:r>
            <a:br>
              <a:rPr lang="ru-RU" sz="1600" dirty="0" smtClean="0"/>
            </a:br>
            <a:r>
              <a:rPr lang="ru-RU" sz="1600" dirty="0" smtClean="0"/>
              <a:t>И она тебе в ответ</a:t>
            </a:r>
            <a:br>
              <a:rPr lang="ru-RU" sz="1600" dirty="0" smtClean="0"/>
            </a:br>
            <a:r>
              <a:rPr lang="ru-RU" sz="1600" dirty="0" smtClean="0"/>
              <a:t>Нагадала много лет!</a:t>
            </a:r>
            <a:endParaRPr lang="ru-RU" sz="1600" b="1" i="1" dirty="0"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5363" name="Picture 3" descr="C:\Users\Пользоватеь\Desktop\Новая папка (4)\P82505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505200" y="2143116"/>
            <a:ext cx="5029200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2780928"/>
            <a:ext cx="5867400" cy="7909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 П А С И Б О  З А  В Н И М А Н И Е !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06379"/>
      </p:ext>
    </p:extLst>
  </p:cSld>
  <p:clrMapOvr>
    <a:masterClrMapping/>
  </p:clrMapOvr>
  <p:transition spd="med" advClick="0" advTm="2000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9221" y="4293096"/>
            <a:ext cx="5867400" cy="2368512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7030A0"/>
                </a:solidFill>
                <a:latin typeface="Book Antiqua" pitchFamily="18" charset="0"/>
              </a:rPr>
              <a:t>Опять смеется лето</a:t>
            </a:r>
            <a:br>
              <a:rPr lang="ru-RU" sz="3600" b="1" i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3600" b="1" i="1" dirty="0">
                <a:solidFill>
                  <a:srgbClr val="7030A0"/>
                </a:solidFill>
                <a:latin typeface="Book Antiqua" pitchFamily="18" charset="0"/>
              </a:rPr>
              <a:t>В открытое окно,</a:t>
            </a:r>
            <a:br>
              <a:rPr lang="ru-RU" sz="3600" b="1" i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3600" b="1" i="1" dirty="0">
                <a:solidFill>
                  <a:srgbClr val="7030A0"/>
                </a:solidFill>
                <a:latin typeface="Book Antiqua" pitchFamily="18" charset="0"/>
              </a:rPr>
              <a:t>И солнышка, и света</a:t>
            </a:r>
            <a:br>
              <a:rPr lang="ru-RU" sz="3600" b="1" i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3600" b="1" i="1" dirty="0">
                <a:solidFill>
                  <a:srgbClr val="7030A0"/>
                </a:solidFill>
                <a:latin typeface="Book Antiqua" pitchFamily="18" charset="0"/>
              </a:rPr>
              <a:t>Полным, полным-полно!</a:t>
            </a:r>
          </a:p>
          <a:p>
            <a:endParaRPr lang="ru-RU" sz="3600" dirty="0"/>
          </a:p>
        </p:txBody>
      </p:sp>
      <p:pic>
        <p:nvPicPr>
          <p:cNvPr id="5" name="Picture 2" descr="C:\Users\Пользоватеь\Desktop\Новая папка (4)\DSCN229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79" b="1479"/>
          <a:stretch>
            <a:fillRect/>
          </a:stretch>
        </p:blipFill>
        <p:spPr bwMode="auto">
          <a:xfrm>
            <a:off x="3563888" y="404664"/>
            <a:ext cx="50292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422107"/>
      </p:ext>
    </p:extLst>
  </p:cSld>
  <p:clrMapOvr>
    <a:masterClrMapping/>
  </p:clrMapOvr>
  <p:transition spd="med" advClick="0" advTm="2000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28596" y="4572008"/>
            <a:ext cx="5867400" cy="76835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Bookman Old Style" pitchFamily="18" charset="0"/>
              </a:rPr>
              <a:t>ЛЕТО, ЛЕТО К НАМ ПРИШЛО!</a:t>
            </a:r>
          </a:p>
          <a:p>
            <a:r>
              <a:rPr lang="ru-RU" sz="2400" b="1" i="1" dirty="0" smtClean="0">
                <a:solidFill>
                  <a:srgbClr val="00B0F0"/>
                </a:solidFill>
                <a:latin typeface="Bookman Old Style" pitchFamily="18" charset="0"/>
              </a:rPr>
              <a:t>СТАЛО СУХО И ТЕПЛО.</a:t>
            </a:r>
          </a:p>
          <a:p>
            <a:r>
              <a:rPr lang="ru-RU" sz="2400" b="1" i="1" dirty="0" smtClean="0">
                <a:solidFill>
                  <a:srgbClr val="00B0F0"/>
                </a:solidFill>
                <a:latin typeface="Bookman Old Style" pitchFamily="18" charset="0"/>
              </a:rPr>
              <a:t>ПО ДОРОЖКЕ ПРЯМИКОМ</a:t>
            </a:r>
          </a:p>
          <a:p>
            <a:r>
              <a:rPr lang="ru-RU" sz="2400" b="1" i="1" dirty="0" smtClean="0">
                <a:solidFill>
                  <a:srgbClr val="00B0F0"/>
                </a:solidFill>
                <a:latin typeface="Bookman Old Style" pitchFamily="18" charset="0"/>
              </a:rPr>
              <a:t>ХОДЯТ НОЖКИ БОСИКОМ!</a:t>
            </a:r>
            <a:endParaRPr lang="ru-RU" sz="2400" b="1" i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Пользоватеь\Desktop\Новая папка (4)\DSCN22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285728"/>
            <a:ext cx="6786610" cy="112554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rgbClr val="7030A0"/>
                </a:solidFill>
                <a:latin typeface="Book Antiqua" pitchFamily="18" charset="0"/>
              </a:rPr>
              <a:t>Опять смеется лето</a:t>
            </a:r>
            <a:br>
              <a:rPr lang="ru-RU" sz="1800" b="1" i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Book Antiqua" pitchFamily="18" charset="0"/>
              </a:rPr>
              <a:t>В открытое окно,</a:t>
            </a:r>
            <a:br>
              <a:rPr lang="ru-RU" sz="1800" b="1" i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Book Antiqua" pitchFamily="18" charset="0"/>
              </a:rPr>
              <a:t>И солнышка, и света</a:t>
            </a:r>
            <a:br>
              <a:rPr lang="ru-RU" sz="1800" b="1" i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Book Antiqua" pitchFamily="18" charset="0"/>
              </a:rPr>
              <a:t>Полным, полным-полно!</a:t>
            </a:r>
            <a:endParaRPr lang="ru-RU" sz="18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2050" name="Picture 2" descr="C:\Users\Пользоватеь\Desktop\Новая папка (4)\DSCN229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357554" y="2357430"/>
            <a:ext cx="5572164" cy="405248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285728"/>
            <a:ext cx="4071966" cy="22145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Доброе лето!</a:t>
            </a:r>
            <a:b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Доброе лето!</a:t>
            </a:r>
            <a:b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Сколько тепла в нем</a:t>
            </a:r>
            <a:b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И сколько в нем света!</a:t>
            </a:r>
            <a:b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Лето стучится</a:t>
            </a:r>
            <a:b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К нам в окна с утра:</a:t>
            </a:r>
            <a:b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- Вставай, детвора!</a:t>
            </a:r>
            <a:b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endParaRPr lang="ru-RU" sz="2300" b="1" i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075" name="Picture 3" descr="C:\Users\Пользоватеь\Desktop\Новая папка (4)\P727046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786182" y="2786058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00108"/>
            <a:ext cx="2643206" cy="47149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Землянику нарисую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И раскрашу красным цветом.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Собирал ее в лесу я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Прошлым летом…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Нарисую нашу речку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И раскрашу синим цветом: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Знал я рыбное местечко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Прошлым летом…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Дуб рисую на опушке,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Крашу дуб зеленым цветом.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Я добрался до верхушки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Прошлым летом!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endParaRPr lang="ru-RU" sz="1800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098" name="Picture 2" descr="C:\Users\Пользоватеь\Desktop\Новая папка (4)\P824054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60" y="1643050"/>
            <a:ext cx="2500330" cy="3643338"/>
          </a:xfrm>
          <a:solidFill>
            <a:srgbClr val="CCFFCC"/>
          </a:solidFill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rgbClr val="005C2A"/>
                </a:solidFill>
                <a:latin typeface="Book Antiqua" pitchFamily="18" charset="0"/>
              </a:rPr>
              <a:t>- Что ты мне подаришь, лето?</a:t>
            </a:r>
            <a:br>
              <a:rPr lang="ru-RU" sz="2400" b="1" i="1" dirty="0" smtClean="0">
                <a:solidFill>
                  <a:srgbClr val="005C2A"/>
                </a:solidFill>
                <a:latin typeface="Book Antiqua" pitchFamily="18" charset="0"/>
              </a:rPr>
            </a:br>
            <a:r>
              <a:rPr lang="ru-RU" sz="2400" b="1" i="1" dirty="0" smtClean="0">
                <a:solidFill>
                  <a:srgbClr val="005C2A"/>
                </a:solidFill>
                <a:latin typeface="Book Antiqua" pitchFamily="18" charset="0"/>
              </a:rPr>
              <a:t>- Много солнечного света!</a:t>
            </a:r>
            <a:br>
              <a:rPr lang="ru-RU" sz="2400" b="1" i="1" dirty="0" smtClean="0">
                <a:solidFill>
                  <a:srgbClr val="005C2A"/>
                </a:solidFill>
                <a:latin typeface="Book Antiqua" pitchFamily="18" charset="0"/>
              </a:rPr>
            </a:br>
            <a:r>
              <a:rPr lang="ru-RU" sz="2400" b="1" i="1" dirty="0" smtClean="0">
                <a:solidFill>
                  <a:srgbClr val="005C2A"/>
                </a:solidFill>
                <a:latin typeface="Book Antiqua" pitchFamily="18" charset="0"/>
              </a:rPr>
              <a:t>В небе pадyгy-дyгy!</a:t>
            </a:r>
            <a:br>
              <a:rPr lang="ru-RU" sz="2400" b="1" i="1" dirty="0" smtClean="0">
                <a:solidFill>
                  <a:srgbClr val="005C2A"/>
                </a:solidFill>
                <a:latin typeface="Book Antiqua" pitchFamily="18" charset="0"/>
              </a:rPr>
            </a:br>
            <a:r>
              <a:rPr lang="ru-RU" sz="2400" b="1" i="1" dirty="0" smtClean="0">
                <a:solidFill>
                  <a:srgbClr val="005C2A"/>
                </a:solidFill>
                <a:latin typeface="Book Antiqua" pitchFamily="18" charset="0"/>
              </a:rPr>
              <a:t>И ромашки на лyгy!</a:t>
            </a:r>
            <a:endParaRPr lang="ru-RU" sz="2400" b="1" i="1" dirty="0">
              <a:solidFill>
                <a:srgbClr val="005C2A"/>
              </a:solidFill>
              <a:latin typeface="Book Antiqua" pitchFamily="18" charset="0"/>
            </a:endParaRPr>
          </a:p>
        </p:txBody>
      </p:sp>
      <p:pic>
        <p:nvPicPr>
          <p:cNvPr id="5122" name="Picture 2" descr="C:\Users\Пользоватеь\Desktop\Новая папка (4)\P824054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428596" y="1714488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14290"/>
            <a:ext cx="3143272" cy="92869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3300"/>
                </a:solidFill>
              </a:rPr>
              <a:t>летом в лесу</a:t>
            </a:r>
            <a:br>
              <a:rPr lang="ru-RU" b="1" i="1" dirty="0" smtClean="0">
                <a:solidFill>
                  <a:srgbClr val="FF3300"/>
                </a:solidFill>
              </a:rPr>
            </a:br>
            <a:r>
              <a:rPr lang="ru-RU" b="1" i="1" dirty="0" smtClean="0">
                <a:solidFill>
                  <a:srgbClr val="FF3300"/>
                </a:solidFill>
              </a:rPr>
              <a:t>Интересно, как в сказке:</a:t>
            </a:r>
            <a:br>
              <a:rPr lang="ru-RU" b="1" i="1" dirty="0" smtClean="0">
                <a:solidFill>
                  <a:srgbClr val="FF3300"/>
                </a:solidFill>
              </a:rPr>
            </a:br>
            <a:r>
              <a:rPr lang="ru-RU" b="1" i="1" dirty="0" smtClean="0">
                <a:solidFill>
                  <a:srgbClr val="FF3300"/>
                </a:solidFill>
              </a:rPr>
              <a:t>Кусты и деревья,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0"/>
            <a:ext cx="2714643" cy="128586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3300"/>
                </a:solidFill>
              </a:rPr>
              <a:t>Цветы и лягушки,</a:t>
            </a:r>
            <a:br>
              <a:rPr lang="ru-RU" b="1" i="1" dirty="0" smtClean="0">
                <a:solidFill>
                  <a:srgbClr val="FF3300"/>
                </a:solidFill>
              </a:rPr>
            </a:br>
            <a:r>
              <a:rPr lang="ru-RU" b="1" i="1" dirty="0" smtClean="0">
                <a:solidFill>
                  <a:srgbClr val="FF3300"/>
                </a:solidFill>
              </a:rPr>
              <a:t>И травка зелёная</a:t>
            </a:r>
            <a:br>
              <a:rPr lang="ru-RU" b="1" i="1" dirty="0" smtClean="0">
                <a:solidFill>
                  <a:srgbClr val="FF3300"/>
                </a:solidFill>
              </a:rPr>
            </a:br>
            <a:r>
              <a:rPr lang="ru-RU" b="1" i="1" dirty="0" smtClean="0">
                <a:solidFill>
                  <a:srgbClr val="FF3300"/>
                </a:solidFill>
              </a:rPr>
              <a:t>Мягче подушки!…</a:t>
            </a:r>
            <a:endParaRPr lang="ru-RU" b="1" i="1" dirty="0">
              <a:solidFill>
                <a:srgbClr val="FF3300"/>
              </a:solidFill>
            </a:endParaRPr>
          </a:p>
        </p:txBody>
      </p:sp>
      <p:pic>
        <p:nvPicPr>
          <p:cNvPr id="6146" name="Picture 2" descr="C:\Users\Пользоватеь\Desktop\Новая папка (4)\SAM_01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6149" name="Picture 5" descr="C:\Users\Пользоватеь\Desktop\Новая папка (4)\SAM_01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0"/>
            <a:ext cx="8576836" cy="135729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До чего хорош денек!</a:t>
            </a:r>
            <a:br>
              <a:rPr lang="ru-RU" b="1" i="1" dirty="0" smtClean="0"/>
            </a:br>
            <a:r>
              <a:rPr lang="ru-RU" b="1" i="1" dirty="0" smtClean="0"/>
              <a:t>Веет легкий ветерок.</a:t>
            </a:r>
            <a:br>
              <a:rPr lang="ru-RU" b="1" i="1" dirty="0" smtClean="0"/>
            </a:br>
            <a:r>
              <a:rPr lang="ru-RU" b="1" i="1" dirty="0" smtClean="0"/>
              <a:t>Солнца летнего лучи</a:t>
            </a:r>
            <a:br>
              <a:rPr lang="ru-RU" b="1" i="1" dirty="0" smtClean="0"/>
            </a:br>
            <a:r>
              <a:rPr lang="ru-RU" b="1" i="1" dirty="0" smtClean="0"/>
              <a:t>Так приятно горячи!</a:t>
            </a:r>
            <a:endParaRPr lang="ru-RU" b="1" i="1" dirty="0"/>
          </a:p>
        </p:txBody>
      </p:sp>
      <p:pic>
        <p:nvPicPr>
          <p:cNvPr id="7170" name="Picture 2" descr="C:\Users\Пользоватеь\Desktop\Новая папка (4)\P727045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7171" name="Picture 3" descr="C:\Users\Пользоватеь\Desktop\Новая папка (4)\P72804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222</TotalTime>
  <Words>138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Book Antiqua</vt:lpstr>
      <vt:lpstr>Bookman Old Style</vt:lpstr>
      <vt:lpstr>Franklin Gothic Book</vt:lpstr>
      <vt:lpstr>Franklin Gothic Medium</vt:lpstr>
      <vt:lpstr>Wingdings 2</vt:lpstr>
      <vt:lpstr>Трек</vt:lpstr>
      <vt:lpstr>Тема: «Здравствуй, лето красное!»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П А С И Б О  З А  В Н И М А Н И Е 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28</cp:revision>
  <dcterms:created xsi:type="dcterms:W3CDTF">2015-06-30T08:41:44Z</dcterms:created>
  <dcterms:modified xsi:type="dcterms:W3CDTF">2017-10-15T19:32:15Z</dcterms:modified>
</cp:coreProperties>
</file>